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50"/>
            <a:ext cx="9139057" cy="7685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First press on select button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101494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0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86196"/>
            <a:ext cx="11800114" cy="7685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Then choose the two heroes (the first choice for the first player)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5" y="128016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960" y="72390"/>
            <a:ext cx="11800114" cy="7685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Then press play now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10598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94904"/>
            <a:ext cx="11800114" cy="7685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When you want to end your turn press </a:t>
            </a:r>
            <a:r>
              <a:rPr lang="en-US" dirty="0" err="1" smtClean="0"/>
              <a:t>endturn</a:t>
            </a:r>
            <a:r>
              <a:rPr lang="en-US" dirty="0" smtClean="0"/>
              <a:t> button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126274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726" y="26306"/>
            <a:ext cx="10462759" cy="620486"/>
          </a:xfrm>
        </p:spPr>
        <p:txBody>
          <a:bodyPr/>
          <a:lstStyle/>
          <a:p>
            <a:r>
              <a:rPr lang="en-US" dirty="0" smtClean="0"/>
              <a:t>Press on any minion in your deck and it will appear on the left of your hero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90405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330926"/>
            <a:ext cx="11716793" cy="1758164"/>
          </a:xfrm>
        </p:spPr>
        <p:txBody>
          <a:bodyPr/>
          <a:lstStyle/>
          <a:p>
            <a:r>
              <a:rPr lang="en-US" dirty="0" smtClean="0"/>
              <a:t>If you click on the card if you don’t have enough mana crystal it will go back to your deck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1" y="1045028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2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78" y="128453"/>
            <a:ext cx="11263948" cy="925286"/>
          </a:xfrm>
        </p:spPr>
        <p:txBody>
          <a:bodyPr/>
          <a:lstStyle/>
          <a:p>
            <a:r>
              <a:rPr lang="en-US" dirty="0" smtClean="0"/>
              <a:t>And if you have enough mana it will go from your deck to your field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05373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5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60960"/>
            <a:ext cx="12261669" cy="957943"/>
          </a:xfrm>
        </p:spPr>
        <p:txBody>
          <a:bodyPr/>
          <a:lstStyle/>
          <a:p>
            <a:r>
              <a:rPr lang="en-US" dirty="0" smtClean="0"/>
              <a:t>And if you click on any minion in your field and it turns to green </a:t>
            </a:r>
            <a:r>
              <a:rPr lang="en-US" dirty="0"/>
              <a:t>That’s mean it’s waiting for a </a:t>
            </a:r>
            <a:r>
              <a:rPr lang="en-US" dirty="0" smtClean="0"/>
              <a:t>target</a:t>
            </a:r>
            <a:r>
              <a:rPr lang="ar-EG" dirty="0" smtClean="0"/>
              <a:t> </a:t>
            </a:r>
            <a:r>
              <a:rPr lang="en-US" dirty="0" smtClean="0"/>
              <a:t>to attack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72281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2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124096"/>
            <a:ext cx="11507788" cy="838200"/>
          </a:xfrm>
        </p:spPr>
        <p:txBody>
          <a:bodyPr/>
          <a:lstStyle/>
          <a:p>
            <a:r>
              <a:rPr lang="en-US" dirty="0" smtClean="0"/>
              <a:t>When a spell has turned to green that’s mean it’s waiting for the target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3" y="78377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8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61</TotalTime>
  <Words>123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Gothic</vt:lpstr>
      <vt:lpstr>Tahoma</vt:lpstr>
      <vt:lpstr>Wingdings 3</vt:lpstr>
      <vt:lpstr>Slice</vt:lpstr>
      <vt:lpstr>First press on select button</vt:lpstr>
      <vt:lpstr>Then choose the two heroes (the first choice for the first player)</vt:lpstr>
      <vt:lpstr>Then press play now</vt:lpstr>
      <vt:lpstr>When you want to end your turn press endturn button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press on select button</dc:title>
  <dc:creator>OWNER</dc:creator>
  <cp:lastModifiedBy>OWNER</cp:lastModifiedBy>
  <cp:revision>3</cp:revision>
  <dcterms:created xsi:type="dcterms:W3CDTF">2020-05-15T05:45:03Z</dcterms:created>
  <dcterms:modified xsi:type="dcterms:W3CDTF">2020-05-15T06:46:23Z</dcterms:modified>
</cp:coreProperties>
</file>